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5"/>
  </p:notesMasterIdLst>
  <p:sldIdLst>
    <p:sldId id="280" r:id="rId2"/>
    <p:sldId id="281" r:id="rId3"/>
    <p:sldId id="282" r:id="rId4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9" autoAdjust="0"/>
    <p:restoredTop sz="94624"/>
  </p:normalViewPr>
  <p:slideViewPr>
    <p:cSldViewPr snapToGrid="0" snapToObjects="1">
      <p:cViewPr>
        <p:scale>
          <a:sx n="66" d="100"/>
          <a:sy n="66" d="100"/>
        </p:scale>
        <p:origin x="5184" y="1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3917A-CD5D-421D-9D78-91C29F87E249}" type="datetimeFigureOut">
              <a:rPr lang="en-AU" smtClean="0"/>
              <a:t>18/10/2016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53A48-5900-4AD0-B12E-A430534C52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33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1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5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6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5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9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  <a:latin typeface="Sofia Pro Regular" charset="0"/>
              </a:defRPr>
            </a:lvl1pPr>
          </a:lstStyle>
          <a:p>
            <a:fld id="{E09790B6-32E8-BC44-A8A9-88CC8DBEFED4}" type="datetimeFigureOut">
              <a:rPr lang="en-US" smtClean="0"/>
              <a:pPr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  <a:latin typeface="Sofia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  <a:latin typeface="Sofia Pro Regular" charset="0"/>
              </a:defRPr>
            </a:lvl1pPr>
          </a:lstStyle>
          <a:p>
            <a:fld id="{37C51F69-5DA4-7B48-8891-48164059E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2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Sofia Pro Light" charset="0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Sofia Pro Regular" charset="0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Sofia Pro Regular" charset="0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Sofia Pro Regular" charset="0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Sofia Pro Regular" charset="0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Sofia Pro Regular" charset="0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45374" y="504500"/>
            <a:ext cx="12243243" cy="6868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2600" b="1" dirty="0"/>
              <a:t>Gene-</a:t>
            </a:r>
            <a:r>
              <a:rPr lang="en-AU" sz="2600" b="1" dirty="0" err="1"/>
              <a:t>Plex</a:t>
            </a:r>
            <a:r>
              <a:rPr lang="en-AU" sz="2600" b="1" dirty="0"/>
              <a:t> Extractor Deck</a:t>
            </a:r>
          </a:p>
        </p:txBody>
      </p:sp>
      <p:sp>
        <p:nvSpPr>
          <p:cNvPr id="5" name="Rectangle 4"/>
          <p:cNvSpPr/>
          <p:nvPr/>
        </p:nvSpPr>
        <p:spPr>
          <a:xfrm>
            <a:off x="4487903" y="5278521"/>
            <a:ext cx="2744966" cy="1611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Clinical Samples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87901" y="3373888"/>
            <a:ext cx="2744966" cy="161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7901" y="1469255"/>
            <a:ext cx="2744966" cy="161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Tips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9897" y="5278521"/>
            <a:ext cx="2744966" cy="16117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Samples 1 - 8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9895" y="3373888"/>
            <a:ext cx="2744966" cy="16117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Samples 9 - 16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9895" y="1469255"/>
            <a:ext cx="2744966" cy="16117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Samples 17 - 24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896920" y="4409475"/>
            <a:ext cx="1445222" cy="22051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22" dirty="0"/>
              <a:t>Waste Separation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896920" y="1947804"/>
            <a:ext cx="1445222" cy="2205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22" dirty="0"/>
              <a:t>Chemical Storage</a:t>
            </a:r>
          </a:p>
        </p:txBody>
      </p:sp>
    </p:spTree>
    <p:extLst>
      <p:ext uri="{BB962C8B-B14F-4D97-AF65-F5344CB8AC3E}">
        <p14:creationId xmlns:p14="http://schemas.microsoft.com/office/powerpoint/2010/main" val="92602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/>
          <p:cNvSpPr/>
          <p:nvPr/>
        </p:nvSpPr>
        <p:spPr>
          <a:xfrm>
            <a:off x="-997681" y="1112674"/>
            <a:ext cx="8320000" cy="6240000"/>
          </a:xfrm>
          <a:prstGeom prst="roundRect">
            <a:avLst>
              <a:gd name="adj" fmla="val 80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" name="Oval 3"/>
          <p:cNvSpPr/>
          <p:nvPr/>
        </p:nvSpPr>
        <p:spPr>
          <a:xfrm>
            <a:off x="-621453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5" name="Oval 4"/>
          <p:cNvSpPr/>
          <p:nvPr/>
        </p:nvSpPr>
        <p:spPr>
          <a:xfrm>
            <a:off x="-621453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6" name="Oval 5"/>
          <p:cNvSpPr/>
          <p:nvPr/>
        </p:nvSpPr>
        <p:spPr>
          <a:xfrm>
            <a:off x="-621453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9" name="Oval 8"/>
          <p:cNvSpPr/>
          <p:nvPr/>
        </p:nvSpPr>
        <p:spPr>
          <a:xfrm>
            <a:off x="-621453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0" name="Oval 9"/>
          <p:cNvSpPr/>
          <p:nvPr/>
        </p:nvSpPr>
        <p:spPr>
          <a:xfrm>
            <a:off x="343132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1" name="Oval 10"/>
          <p:cNvSpPr/>
          <p:nvPr/>
        </p:nvSpPr>
        <p:spPr>
          <a:xfrm>
            <a:off x="343132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2" name="Oval 11"/>
          <p:cNvSpPr/>
          <p:nvPr/>
        </p:nvSpPr>
        <p:spPr>
          <a:xfrm>
            <a:off x="343132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3" name="Oval 12"/>
          <p:cNvSpPr/>
          <p:nvPr/>
        </p:nvSpPr>
        <p:spPr>
          <a:xfrm>
            <a:off x="343132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4" name="Oval 13"/>
          <p:cNvSpPr/>
          <p:nvPr/>
        </p:nvSpPr>
        <p:spPr>
          <a:xfrm>
            <a:off x="343132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5" name="Oval 14"/>
          <p:cNvSpPr/>
          <p:nvPr/>
        </p:nvSpPr>
        <p:spPr>
          <a:xfrm>
            <a:off x="343132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6" name="Oval 15"/>
          <p:cNvSpPr/>
          <p:nvPr/>
        </p:nvSpPr>
        <p:spPr>
          <a:xfrm>
            <a:off x="1351747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7" name="Oval 16"/>
          <p:cNvSpPr/>
          <p:nvPr/>
        </p:nvSpPr>
        <p:spPr>
          <a:xfrm>
            <a:off x="1351747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8" name="Oval 17"/>
          <p:cNvSpPr/>
          <p:nvPr/>
        </p:nvSpPr>
        <p:spPr>
          <a:xfrm>
            <a:off x="1351747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9" name="Oval 18"/>
          <p:cNvSpPr/>
          <p:nvPr/>
        </p:nvSpPr>
        <p:spPr>
          <a:xfrm>
            <a:off x="1351747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0" name="Oval 19"/>
          <p:cNvSpPr/>
          <p:nvPr/>
        </p:nvSpPr>
        <p:spPr>
          <a:xfrm>
            <a:off x="1351747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1" name="Oval 20"/>
          <p:cNvSpPr/>
          <p:nvPr/>
        </p:nvSpPr>
        <p:spPr>
          <a:xfrm>
            <a:off x="1351747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2" name="Oval 21"/>
          <p:cNvSpPr/>
          <p:nvPr/>
        </p:nvSpPr>
        <p:spPr>
          <a:xfrm>
            <a:off x="2316333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3" name="Oval 22"/>
          <p:cNvSpPr/>
          <p:nvPr/>
        </p:nvSpPr>
        <p:spPr>
          <a:xfrm>
            <a:off x="2316333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4" name="Oval 23"/>
          <p:cNvSpPr/>
          <p:nvPr/>
        </p:nvSpPr>
        <p:spPr>
          <a:xfrm>
            <a:off x="2316333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6" name="Oval 25"/>
          <p:cNvSpPr/>
          <p:nvPr/>
        </p:nvSpPr>
        <p:spPr>
          <a:xfrm>
            <a:off x="2316333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7" name="Oval 26"/>
          <p:cNvSpPr/>
          <p:nvPr/>
        </p:nvSpPr>
        <p:spPr>
          <a:xfrm>
            <a:off x="2316333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8" name="Oval 27"/>
          <p:cNvSpPr/>
          <p:nvPr/>
        </p:nvSpPr>
        <p:spPr>
          <a:xfrm>
            <a:off x="3280919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9" name="Oval 28"/>
          <p:cNvSpPr/>
          <p:nvPr/>
        </p:nvSpPr>
        <p:spPr>
          <a:xfrm>
            <a:off x="3280919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0" name="Oval 29"/>
          <p:cNvSpPr/>
          <p:nvPr/>
        </p:nvSpPr>
        <p:spPr>
          <a:xfrm>
            <a:off x="3280919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1" name="Oval 30"/>
          <p:cNvSpPr/>
          <p:nvPr/>
        </p:nvSpPr>
        <p:spPr>
          <a:xfrm>
            <a:off x="3280919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3" name="Oval 32"/>
          <p:cNvSpPr/>
          <p:nvPr/>
        </p:nvSpPr>
        <p:spPr>
          <a:xfrm>
            <a:off x="3280919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4" name="Oval 33"/>
          <p:cNvSpPr/>
          <p:nvPr/>
        </p:nvSpPr>
        <p:spPr>
          <a:xfrm>
            <a:off x="4245504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5" name="Oval 34"/>
          <p:cNvSpPr/>
          <p:nvPr/>
        </p:nvSpPr>
        <p:spPr>
          <a:xfrm>
            <a:off x="4245504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6" name="Oval 35"/>
          <p:cNvSpPr/>
          <p:nvPr/>
        </p:nvSpPr>
        <p:spPr>
          <a:xfrm>
            <a:off x="4245504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7" name="Oval 36"/>
          <p:cNvSpPr/>
          <p:nvPr/>
        </p:nvSpPr>
        <p:spPr>
          <a:xfrm>
            <a:off x="4245504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8" name="Oval 37"/>
          <p:cNvSpPr/>
          <p:nvPr/>
        </p:nvSpPr>
        <p:spPr>
          <a:xfrm>
            <a:off x="4245504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9" name="Oval 38"/>
          <p:cNvSpPr/>
          <p:nvPr/>
        </p:nvSpPr>
        <p:spPr>
          <a:xfrm>
            <a:off x="4245504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0" name="Oval 39"/>
          <p:cNvSpPr/>
          <p:nvPr/>
        </p:nvSpPr>
        <p:spPr>
          <a:xfrm>
            <a:off x="5210090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1" name="Oval 40"/>
          <p:cNvSpPr/>
          <p:nvPr/>
        </p:nvSpPr>
        <p:spPr>
          <a:xfrm>
            <a:off x="5210090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2" name="Oval 41"/>
          <p:cNvSpPr/>
          <p:nvPr/>
        </p:nvSpPr>
        <p:spPr>
          <a:xfrm>
            <a:off x="5210090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3" name="Oval 42"/>
          <p:cNvSpPr/>
          <p:nvPr/>
        </p:nvSpPr>
        <p:spPr>
          <a:xfrm>
            <a:off x="5210090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4" name="Oval 43"/>
          <p:cNvSpPr/>
          <p:nvPr/>
        </p:nvSpPr>
        <p:spPr>
          <a:xfrm>
            <a:off x="5210090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5" name="Oval 44"/>
          <p:cNvSpPr/>
          <p:nvPr/>
        </p:nvSpPr>
        <p:spPr>
          <a:xfrm>
            <a:off x="5210090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6" name="Oval 45"/>
          <p:cNvSpPr/>
          <p:nvPr/>
        </p:nvSpPr>
        <p:spPr>
          <a:xfrm>
            <a:off x="6174675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7" name="Oval 46"/>
          <p:cNvSpPr/>
          <p:nvPr/>
        </p:nvSpPr>
        <p:spPr>
          <a:xfrm>
            <a:off x="6174675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8" name="Oval 47"/>
          <p:cNvSpPr/>
          <p:nvPr/>
        </p:nvSpPr>
        <p:spPr>
          <a:xfrm>
            <a:off x="6174675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grpSp>
        <p:nvGrpSpPr>
          <p:cNvPr id="52" name="Group 51"/>
          <p:cNvGrpSpPr/>
          <p:nvPr/>
        </p:nvGrpSpPr>
        <p:grpSpPr>
          <a:xfrm>
            <a:off x="-621454" y="4326624"/>
            <a:ext cx="7540581" cy="1709038"/>
            <a:chOff x="1767840" y="2995355"/>
            <a:chExt cx="5220402" cy="1183180"/>
          </a:xfrm>
        </p:grpSpPr>
        <p:sp>
          <p:nvSpPr>
            <p:cNvPr id="7" name="Oval 6"/>
            <p:cNvSpPr/>
            <p:nvPr/>
          </p:nvSpPr>
          <p:spPr>
            <a:xfrm>
              <a:off x="1767840" y="299535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8" name="Oval 7"/>
            <p:cNvSpPr/>
            <p:nvPr/>
          </p:nvSpPr>
          <p:spPr>
            <a:xfrm>
              <a:off x="1767840" y="366314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25" name="Oval 24"/>
            <p:cNvSpPr/>
            <p:nvPr/>
          </p:nvSpPr>
          <p:spPr>
            <a:xfrm>
              <a:off x="3801692" y="299535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32" name="Oval 31"/>
            <p:cNvSpPr/>
            <p:nvPr/>
          </p:nvSpPr>
          <p:spPr>
            <a:xfrm>
              <a:off x="4469482" y="366314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49" name="Oval 48"/>
            <p:cNvSpPr/>
            <p:nvPr/>
          </p:nvSpPr>
          <p:spPr>
            <a:xfrm>
              <a:off x="6472852" y="299535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50" name="Oval 49"/>
            <p:cNvSpPr/>
            <p:nvPr/>
          </p:nvSpPr>
          <p:spPr>
            <a:xfrm>
              <a:off x="6472852" y="366314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</p:grpSp>
      <p:sp>
        <p:nvSpPr>
          <p:cNvPr id="51" name="Oval 50"/>
          <p:cNvSpPr/>
          <p:nvPr/>
        </p:nvSpPr>
        <p:spPr>
          <a:xfrm>
            <a:off x="6174675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</p:spTree>
    <p:extLst>
      <p:ext uri="{BB962C8B-B14F-4D97-AF65-F5344CB8AC3E}">
        <p14:creationId xmlns:p14="http://schemas.microsoft.com/office/powerpoint/2010/main" val="248204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394" t="17649" r="31493" b="26902"/>
          <a:stretch/>
        </p:blipFill>
        <p:spPr>
          <a:xfrm>
            <a:off x="-1106906" y="433137"/>
            <a:ext cx="5034013" cy="4119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473" t="21328" r="24412" b="23222"/>
          <a:stretch/>
        </p:blipFill>
        <p:spPr>
          <a:xfrm>
            <a:off x="3927107" y="433137"/>
            <a:ext cx="5034013" cy="4119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5102" t="22549" r="26785" b="22001"/>
          <a:stretch/>
        </p:blipFill>
        <p:spPr>
          <a:xfrm>
            <a:off x="-1106907" y="4552750"/>
            <a:ext cx="5034013" cy="4119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9564" t="29627" r="29530" b="25409"/>
          <a:stretch/>
        </p:blipFill>
        <p:spPr>
          <a:xfrm>
            <a:off x="3927107" y="4552750"/>
            <a:ext cx="5034013" cy="41196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924025" y="558265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917" y="55826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924025" y="4683408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3917" y="4683407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4998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usDx 2">
      <a:dk1>
        <a:srgbClr val="003E67"/>
      </a:dk1>
      <a:lt1>
        <a:srgbClr val="FFFFFF"/>
      </a:lt1>
      <a:dk2>
        <a:srgbClr val="AA976A"/>
      </a:dk2>
      <a:lt2>
        <a:srgbClr val="EAEAEA"/>
      </a:lt2>
      <a:accent1>
        <a:srgbClr val="524370"/>
      </a:accent1>
      <a:accent2>
        <a:srgbClr val="00847C"/>
      </a:accent2>
      <a:accent3>
        <a:srgbClr val="B57278"/>
      </a:accent3>
      <a:accent4>
        <a:srgbClr val="B16227"/>
      </a:accent4>
      <a:accent5>
        <a:srgbClr val="77232B"/>
      </a:accent5>
      <a:accent6>
        <a:srgbClr val="859D4C"/>
      </a:accent6>
      <a:hlink>
        <a:srgbClr val="3C6486"/>
      </a:hlink>
      <a:folHlink>
        <a:srgbClr val="AA976A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sDx Template" id="{1F1468CA-B0AB-DF4E-BB5F-CE6B185638AD}" vid="{F3116F94-BDB4-4849-BDFE-6EC87FF2BF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AusDx Template</Template>
  <TotalTime>321</TotalTime>
  <Words>27</Words>
  <Application>Microsoft Office PowerPoint</Application>
  <PresentationFormat>A4 Paper (210x297 mm)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Sofia Pro Light</vt:lpstr>
      <vt:lpstr>Sofia Pro Regular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Easy-PlexTM Solutions</dc:title>
  <dc:creator>Jarrod Stilp</dc:creator>
  <cp:lastModifiedBy>Jarrod Stilp</cp:lastModifiedBy>
  <cp:revision>45</cp:revision>
  <dcterms:created xsi:type="dcterms:W3CDTF">2016-09-28T05:18:28Z</dcterms:created>
  <dcterms:modified xsi:type="dcterms:W3CDTF">2016-10-18T02:45:54Z</dcterms:modified>
</cp:coreProperties>
</file>